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31" d="100"/>
          <a:sy n="31" d="100"/>
        </p:scale>
        <p:origin x="3672" y="15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A1CC5415-D5A8-A58B-73A0-BB46FE042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" y="528291"/>
            <a:ext cx="13715997" cy="4064531"/>
          </a:xfrm>
        </p:spPr>
        <p:txBody>
          <a:bodyPr>
            <a:normAutofit fontScale="90000"/>
          </a:bodyPr>
          <a:lstStyle/>
          <a:p>
            <a:r>
              <a:rPr lang="es-ES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DOĞANIN SAĞLIĞINI KORUYUN</a:t>
            </a:r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,</a:t>
            </a:r>
            <a: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/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bitkileri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tr-TR" sz="10000" b="1" baseline="300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ülkemize</a:t>
            </a:r>
            <a:r>
              <a:rPr lang="fr-FR" sz="10000" b="1" baseline="300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getirmeyin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09979E4C-EDD5-40D4-A1F4-0C0335583321}"/>
              </a:ext>
            </a:extLst>
          </p:cNvPr>
          <p:cNvSpPr txBox="1">
            <a:spLocks/>
          </p:cNvSpPr>
          <p:nvPr/>
        </p:nvSpPr>
        <p:spPr>
          <a:xfrm>
            <a:off x="546198" y="20042459"/>
            <a:ext cx="12618639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85000" lnSpcReduction="100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eve </a:t>
            </a:r>
            <a:r>
              <a:rPr kumimoji="0" lang="en-US" sz="48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A33BE0-1ED0-462A-8D16-FE638413B8D8}"/>
</file>

<file path=customXml/itemProps2.xml><?xml version="1.0" encoding="utf-8"?>
<ds:datastoreItem xmlns:ds="http://schemas.openxmlformats.org/officeDocument/2006/customXml" ds:itemID="{633E941B-500F-4791-B52D-058FD9F7ED48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00498B18-EC8E-4A2C-BA63-A2F624FDB3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</Words>
  <Application>Microsoft Office PowerPoint</Application>
  <PresentationFormat>Özel</PresentationFormat>
  <Paragraphs>2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8" baseType="lpstr">
      <vt:lpstr>Arial</vt:lpstr>
      <vt:lpstr>Calibri</vt:lpstr>
      <vt:lpstr>Roboto</vt:lpstr>
      <vt:lpstr>Roboto-bold</vt:lpstr>
      <vt:lpstr>Roboto-regular</vt:lpstr>
      <vt:lpstr>Verdana</vt:lpstr>
      <vt:lpstr>Thème Office</vt:lpstr>
      <vt:lpstr>DOĞANIN SAĞLIĞINI KORUYUN, bitkileri ülkemize getirmeyin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18</cp:revision>
  <dcterms:created xsi:type="dcterms:W3CDTF">2023-07-20T13:19:27Z</dcterms:created>
  <dcterms:modified xsi:type="dcterms:W3CDTF">2025-05-02T06:20:11Z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